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5"/>
  </p:notesMasterIdLst>
  <p:handoutMasterIdLst>
    <p:handoutMasterId r:id="rId6"/>
  </p:handoutMasterIdLst>
  <p:sldIdLst>
    <p:sldId id="420" r:id="rId2"/>
    <p:sldId id="444" r:id="rId3"/>
    <p:sldId id="446" r:id="rId4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420"/>
            <p14:sldId id="444"/>
            <p14:sldId id="4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97" autoAdjust="0"/>
    <p:restoredTop sz="90704" autoAdjust="0"/>
  </p:normalViewPr>
  <p:slideViewPr>
    <p:cSldViewPr snapToGrid="0" snapToObjects="1">
      <p:cViewPr varScale="1">
        <p:scale>
          <a:sx n="78" d="100"/>
          <a:sy n="78" d="100"/>
        </p:scale>
        <p:origin x="662" y="58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184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755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dsholder til billede 12">
            <a:extLst>
              <a:ext uri="{FF2B5EF4-FFF2-40B4-BE49-F238E27FC236}">
                <a16:creationId xmlns:a16="http://schemas.microsoft.com/office/drawing/2014/main" id="{74FE6D9D-83F1-4A05-9874-7A2B132E16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5699"/>
            <a:ext cx="12192000" cy="7309104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1575" y="2676493"/>
            <a:ext cx="7341129" cy="1036319"/>
          </a:xfrm>
        </p:spPr>
        <p:txBody>
          <a:bodyPr tIns="0" rtlCol="0" anchor="ctr" anchorCtr="0"/>
          <a:lstStyle/>
          <a:p>
            <a:pPr rtl="0"/>
            <a:r>
              <a:rPr lang="en-GB" dirty="0"/>
              <a:t>Questions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Open loop control – V/f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CAE069B-4C54-4E04-AA3D-246E3B76BC1B}"/>
              </a:ext>
            </a:extLst>
          </p:cNvPr>
          <p:cNvSpPr txBox="1"/>
          <p:nvPr/>
        </p:nvSpPr>
        <p:spPr>
          <a:xfrm>
            <a:off x="855407" y="1962099"/>
            <a:ext cx="403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B87D673E-85E4-4E9D-8521-097BE361DA80}"/>
              </a:ext>
            </a:extLst>
          </p:cNvPr>
          <p:cNvSpPr txBox="1"/>
          <p:nvPr/>
        </p:nvSpPr>
        <p:spPr>
          <a:xfrm>
            <a:off x="619760" y="1617948"/>
            <a:ext cx="10744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Open loop control useful for debugging and verifying.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V/F relates voltage and frequency through a constant.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213895FA-41A9-4964-B8FA-CB91354AB747}"/>
                  </a:ext>
                </a:extLst>
              </p:cNvPr>
              <p:cNvSpPr txBox="1"/>
              <p:nvPr/>
            </p:nvSpPr>
            <p:spPr>
              <a:xfrm>
                <a:off x="4155408" y="3070199"/>
                <a:ext cx="4965462" cy="5690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m:rPr>
                          <m:sty m:val="p"/>
                        </m:rPr>
                        <a:rPr lang="es-ES" b="0" i="0" smtClean="0">
                          <a:latin typeface="Cambria Math" panose="02040503050406030204" pitchFamily="18" charset="0"/>
                        </a:rPr>
                        <m:t>K</m:t>
                      </m:r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E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𝑛𝑜𝑚𝑖𝑛𝑎𝑙</m:t>
                              </m:r>
                            </m:sub>
                          </m:sSub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m:rPr>
                          <m:sty m:val="p"/>
                        </m:rPr>
                        <a:rPr lang="es-ES" b="0" i="0" smtClean="0">
                          <a:latin typeface="Cambria Math" panose="02040503050406030204" pitchFamily="18" charset="0"/>
                        </a:rPr>
                        <m:t>K</m:t>
                      </m:r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36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56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𝐻𝑧</m:t>
                          </m:r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213895FA-41A9-4964-B8FA-CB91354AB7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5408" y="3070199"/>
                <a:ext cx="4965462" cy="56900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kstfelt 4">
                <a:extLst>
                  <a:ext uri="{FF2B5EF4-FFF2-40B4-BE49-F238E27FC236}">
                    <a16:creationId xmlns:a16="http://schemas.microsoft.com/office/drawing/2014/main" id="{D63129A4-1AF6-4FC5-BC52-1391DF52C0FE}"/>
                  </a:ext>
                </a:extLst>
              </p:cNvPr>
              <p:cNvSpPr txBox="1"/>
              <p:nvPr/>
            </p:nvSpPr>
            <p:spPr>
              <a:xfrm>
                <a:off x="587374" y="4260455"/>
                <a:ext cx="10744547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rtl="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Duty cycle will be then limited according to V.</a:t>
                </a:r>
              </a:p>
              <a:p>
                <a:pPr marL="285750" indent="-285750" rtl="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At 0Hz, duty cycle is always d = 0.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𝑛𝑜𝑚𝑖𝑛𝑎𝑙</m:t>
                        </m:r>
                      </m:sub>
                    </m:sSub>
                  </m:oMath>
                </a14:m>
                <a:r>
                  <a:rPr lang="en-GB" sz="1600" spc="300" dirty="0"/>
                  <a:t>, the max duty cycle is d = 1.</a:t>
                </a:r>
              </a:p>
            </p:txBody>
          </p:sp>
        </mc:Choice>
        <mc:Fallback xmlns="">
          <p:sp>
            <p:nvSpPr>
              <p:cNvPr id="6" name="Tekstfelt 4">
                <a:extLst>
                  <a:ext uri="{FF2B5EF4-FFF2-40B4-BE49-F238E27FC236}">
                    <a16:creationId xmlns:a16="http://schemas.microsoft.com/office/drawing/2014/main" id="{D63129A4-1AF6-4FC5-BC52-1391DF52C0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374" y="4260455"/>
                <a:ext cx="10744547" cy="861774"/>
              </a:xfrm>
              <a:prstGeom prst="rect">
                <a:avLst/>
              </a:prstGeom>
              <a:blipFill>
                <a:blip r:embed="rId4"/>
                <a:stretch>
                  <a:fillRect l="-227" t="-2128" b="-4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546813"/>
            <a:ext cx="3974794" cy="1474385"/>
          </a:xfrm>
        </p:spPr>
        <p:txBody>
          <a:bodyPr/>
          <a:lstStyle/>
          <a:p>
            <a:r>
              <a:rPr lang="en-US" dirty="0"/>
              <a:t>Thermal losses in MOSFETs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CAE069B-4C54-4E04-AA3D-246E3B76BC1B}"/>
              </a:ext>
            </a:extLst>
          </p:cNvPr>
          <p:cNvSpPr txBox="1"/>
          <p:nvPr/>
        </p:nvSpPr>
        <p:spPr>
          <a:xfrm>
            <a:off x="960239" y="2720175"/>
            <a:ext cx="2762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Modelled like an electrical circuit where: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2E1AFDA-2612-47C6-8C2F-0845800120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955" y="3366506"/>
            <a:ext cx="6597444" cy="23263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5699E2E-62D6-4199-8246-BC1CC1EA3C8E}"/>
                  </a:ext>
                </a:extLst>
              </p:cNvPr>
              <p:cNvSpPr txBox="1"/>
              <p:nvPr/>
            </p:nvSpPr>
            <p:spPr>
              <a:xfrm>
                <a:off x="1747665" y="3505006"/>
                <a:ext cx="63010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5699E2E-62D6-4199-8246-BC1CC1EA3C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7665" y="3505006"/>
                <a:ext cx="630109" cy="276999"/>
              </a:xfrm>
              <a:prstGeom prst="rect">
                <a:avLst/>
              </a:prstGeom>
              <a:blipFill>
                <a:blip r:embed="rId4"/>
                <a:stretch>
                  <a:fillRect l="-7767" r="-6796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E8586BA0-6E91-4D1C-BA71-1F6EC87AE7FD}"/>
                  </a:ext>
                </a:extLst>
              </p:cNvPr>
              <p:cNvSpPr txBox="1"/>
              <p:nvPr/>
            </p:nvSpPr>
            <p:spPr>
              <a:xfrm>
                <a:off x="1747664" y="3824921"/>
                <a:ext cx="68082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E8586BA0-6E91-4D1C-BA71-1F6EC87AE7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7664" y="3824921"/>
                <a:ext cx="680827" cy="276999"/>
              </a:xfrm>
              <a:prstGeom prst="rect">
                <a:avLst/>
              </a:prstGeom>
              <a:blipFill>
                <a:blip r:embed="rId5"/>
                <a:stretch>
                  <a:fillRect l="-7207" r="-7207"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22DBA15C-346B-463F-8D83-388EE5BF5C18}"/>
                  </a:ext>
                </a:extLst>
              </p:cNvPr>
              <p:cNvSpPr txBox="1"/>
              <p:nvPr/>
            </p:nvSpPr>
            <p:spPr>
              <a:xfrm>
                <a:off x="1747665" y="4144836"/>
                <a:ext cx="87581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22DBA15C-346B-463F-8D83-388EE5BF5C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7665" y="4144836"/>
                <a:ext cx="875817" cy="276999"/>
              </a:xfrm>
              <a:prstGeom prst="rect">
                <a:avLst/>
              </a:prstGeom>
              <a:blipFill>
                <a:blip r:embed="rId6"/>
                <a:stretch>
                  <a:fillRect l="-5594" r="-1399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361DF99D-C3E0-4CD7-9AC0-0645A4A107C4}"/>
                  </a:ext>
                </a:extLst>
              </p:cNvPr>
              <p:cNvSpPr txBox="1"/>
              <p:nvPr/>
            </p:nvSpPr>
            <p:spPr>
              <a:xfrm>
                <a:off x="1501381" y="4859738"/>
                <a:ext cx="129817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·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𝑡h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361DF99D-C3E0-4CD7-9AC0-0645A4A107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1381" y="4859738"/>
                <a:ext cx="1298176" cy="276999"/>
              </a:xfrm>
              <a:prstGeom prst="rect">
                <a:avLst/>
              </a:prstGeom>
              <a:blipFill>
                <a:blip r:embed="rId7"/>
                <a:stretch>
                  <a:fillRect l="-3286" r="-469"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Imagen 14" descr="Imagen que contiene objeto&#10;&#10;Descripción generada automáticamente">
            <a:extLst>
              <a:ext uri="{FF2B5EF4-FFF2-40B4-BE49-F238E27FC236}">
                <a16:creationId xmlns:a16="http://schemas.microsoft.com/office/drawing/2014/main" id="{C1F23648-C289-4B1D-8ECD-F7D106E288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377" y="1107482"/>
            <a:ext cx="6351292" cy="193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64290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834</TotalTime>
  <Words>116</Words>
  <Application>Microsoft Office PowerPoint</Application>
  <PresentationFormat>Panorámica</PresentationFormat>
  <Paragraphs>20</Paragraphs>
  <Slides>3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Arial</vt:lpstr>
      <vt:lpstr>Calibri</vt:lpstr>
      <vt:lpstr>Cambria Math</vt:lpstr>
      <vt:lpstr>Wingdings</vt:lpstr>
      <vt:lpstr>AAU PowerPoint</vt:lpstr>
      <vt:lpstr>Questions</vt:lpstr>
      <vt:lpstr>Open loop control – V/f</vt:lpstr>
      <vt:lpstr>Thermal losses in MOSFETs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Aitor Terán Menéndez</cp:lastModifiedBy>
  <cp:revision>544</cp:revision>
  <cp:lastPrinted>2019-01-10T14:45:54Z</cp:lastPrinted>
  <dcterms:created xsi:type="dcterms:W3CDTF">2016-11-10T06:07:03Z</dcterms:created>
  <dcterms:modified xsi:type="dcterms:W3CDTF">2019-06-17T15:00:06Z</dcterms:modified>
</cp:coreProperties>
</file>